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6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7" d="100"/>
          <a:sy n="77" d="100"/>
        </p:scale>
        <p:origin x="161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D82E23-E17F-4483-BA6D-A93406872E8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5DCE9780-BDEF-450C-B8F1-22FE6DFF726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AI-powered chatbot for answering health-related queries and medication guidance.</a:t>
          </a:r>
        </a:p>
      </dgm:t>
    </dgm:pt>
    <dgm:pt modelId="{D0908DD8-EAB0-4B67-8A2E-A139E3D92C59}" type="parTrans" cxnId="{8451C9C6-A84D-4DC0-9C53-68AF41DC56A5}">
      <dgm:prSet/>
      <dgm:spPr/>
      <dgm:t>
        <a:bodyPr/>
        <a:lstStyle/>
        <a:p>
          <a:endParaRPr lang="en-US"/>
        </a:p>
      </dgm:t>
    </dgm:pt>
    <dgm:pt modelId="{E372625D-AFB1-459A-A6E7-80EB01059297}" type="sibTrans" cxnId="{8451C9C6-A84D-4DC0-9C53-68AF41DC56A5}">
      <dgm:prSet/>
      <dgm:spPr/>
      <dgm:t>
        <a:bodyPr/>
        <a:lstStyle/>
        <a:p>
          <a:endParaRPr lang="en-US"/>
        </a:p>
      </dgm:t>
    </dgm:pt>
    <dgm:pt modelId="{73ED4F9B-5160-4B22-A259-D41034AB42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Video consultations with healthcare providers for remote access.</a:t>
          </a:r>
        </a:p>
      </dgm:t>
    </dgm:pt>
    <dgm:pt modelId="{BA4498C0-795A-4496-B6D3-D8EBEA151666}" type="parTrans" cxnId="{2440FD93-059A-43AA-9CCF-22D6902C2CA5}">
      <dgm:prSet/>
      <dgm:spPr/>
      <dgm:t>
        <a:bodyPr/>
        <a:lstStyle/>
        <a:p>
          <a:endParaRPr lang="en-US"/>
        </a:p>
      </dgm:t>
    </dgm:pt>
    <dgm:pt modelId="{132A1FDE-0027-45BD-8BAA-565725B0EDA1}" type="sibTrans" cxnId="{2440FD93-059A-43AA-9CCF-22D6902C2CA5}">
      <dgm:prSet/>
      <dgm:spPr/>
      <dgm:t>
        <a:bodyPr/>
        <a:lstStyle/>
        <a:p>
          <a:endParaRPr lang="en-US"/>
        </a:p>
      </dgm:t>
    </dgm:pt>
    <dgm:pt modelId="{83A5C3DE-46B0-481F-AB3E-31AC63D87D5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Rewards and badges for consistent medication adherence and completing health goals.</a:t>
          </a:r>
        </a:p>
      </dgm:t>
    </dgm:pt>
    <dgm:pt modelId="{FBEAB4FC-4372-4107-B386-15E3F2AB1AA0}" type="parTrans" cxnId="{B7A65EEA-7B84-4E69-9AE2-CC65D55DDA0F}">
      <dgm:prSet/>
      <dgm:spPr/>
      <dgm:t>
        <a:bodyPr/>
        <a:lstStyle/>
        <a:p>
          <a:endParaRPr lang="en-US"/>
        </a:p>
      </dgm:t>
    </dgm:pt>
    <dgm:pt modelId="{5117189A-BFD6-49FB-8D5C-E1AEC253BC0A}" type="sibTrans" cxnId="{B7A65EEA-7B84-4E69-9AE2-CC65D55DDA0F}">
      <dgm:prSet/>
      <dgm:spPr/>
      <dgm:t>
        <a:bodyPr/>
        <a:lstStyle/>
        <a:p>
          <a:endParaRPr lang="en-US"/>
        </a:p>
      </dgm:t>
    </dgm:pt>
    <dgm:pt modelId="{CFC3B6DE-32BE-4503-A73C-205C53F62923}" type="pres">
      <dgm:prSet presAssocID="{CFD82E23-E17F-4483-BA6D-A93406872E8A}" presName="root" presStyleCnt="0">
        <dgm:presLayoutVars>
          <dgm:dir/>
          <dgm:resizeHandles val="exact"/>
        </dgm:presLayoutVars>
      </dgm:prSet>
      <dgm:spPr/>
    </dgm:pt>
    <dgm:pt modelId="{BBB599AF-3E6F-4F81-A458-58BFF4DCB44F}" type="pres">
      <dgm:prSet presAssocID="{5DCE9780-BDEF-450C-B8F1-22FE6DFF7262}" presName="compNode" presStyleCnt="0"/>
      <dgm:spPr/>
    </dgm:pt>
    <dgm:pt modelId="{BC49835C-ECF9-4682-B710-20F13ED42F23}" type="pres">
      <dgm:prSet presAssocID="{5DCE9780-BDEF-450C-B8F1-22FE6DFF726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81814EBC-292F-40A6-861D-6E1767363AD8}" type="pres">
      <dgm:prSet presAssocID="{5DCE9780-BDEF-450C-B8F1-22FE6DFF7262}" presName="spaceRect" presStyleCnt="0"/>
      <dgm:spPr/>
    </dgm:pt>
    <dgm:pt modelId="{52C5B8C0-F4D4-4DD1-96B4-8BD72EA3BBE1}" type="pres">
      <dgm:prSet presAssocID="{5DCE9780-BDEF-450C-B8F1-22FE6DFF7262}" presName="textRect" presStyleLbl="revTx" presStyleIdx="0" presStyleCnt="3">
        <dgm:presLayoutVars>
          <dgm:chMax val="1"/>
          <dgm:chPref val="1"/>
        </dgm:presLayoutVars>
      </dgm:prSet>
      <dgm:spPr/>
    </dgm:pt>
    <dgm:pt modelId="{CF48B65C-A8C4-4595-A39A-E5D4CCF77247}" type="pres">
      <dgm:prSet presAssocID="{E372625D-AFB1-459A-A6E7-80EB01059297}" presName="sibTrans" presStyleCnt="0"/>
      <dgm:spPr/>
    </dgm:pt>
    <dgm:pt modelId="{EADB9E88-1F1E-48D7-9AEE-951BB59DB5CA}" type="pres">
      <dgm:prSet presAssocID="{73ED4F9B-5160-4B22-A259-D41034AB4247}" presName="compNode" presStyleCnt="0"/>
      <dgm:spPr/>
    </dgm:pt>
    <dgm:pt modelId="{EBCB3090-235C-4049-B6A0-05BE4DE348DE}" type="pres">
      <dgm:prSet presAssocID="{73ED4F9B-5160-4B22-A259-D41034AB424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49D6FFDB-6C2E-492F-BC6D-906C771E90AB}" type="pres">
      <dgm:prSet presAssocID="{73ED4F9B-5160-4B22-A259-D41034AB4247}" presName="spaceRect" presStyleCnt="0"/>
      <dgm:spPr/>
    </dgm:pt>
    <dgm:pt modelId="{98D68892-A5BF-47F8-81CB-A0F26E8B1738}" type="pres">
      <dgm:prSet presAssocID="{73ED4F9B-5160-4B22-A259-D41034AB4247}" presName="textRect" presStyleLbl="revTx" presStyleIdx="1" presStyleCnt="3">
        <dgm:presLayoutVars>
          <dgm:chMax val="1"/>
          <dgm:chPref val="1"/>
        </dgm:presLayoutVars>
      </dgm:prSet>
      <dgm:spPr/>
    </dgm:pt>
    <dgm:pt modelId="{428EB974-53F2-4DC7-9E94-1ED57A5D7DB4}" type="pres">
      <dgm:prSet presAssocID="{132A1FDE-0027-45BD-8BAA-565725B0EDA1}" presName="sibTrans" presStyleCnt="0"/>
      <dgm:spPr/>
    </dgm:pt>
    <dgm:pt modelId="{3FE50403-6E74-46E2-89D9-EC74D299508E}" type="pres">
      <dgm:prSet presAssocID="{83A5C3DE-46B0-481F-AB3E-31AC63D87D52}" presName="compNode" presStyleCnt="0"/>
      <dgm:spPr/>
    </dgm:pt>
    <dgm:pt modelId="{FBEBC073-735C-46B9-BF19-F197A478B5E3}" type="pres">
      <dgm:prSet presAssocID="{83A5C3DE-46B0-481F-AB3E-31AC63D87D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al"/>
        </a:ext>
      </dgm:extLst>
    </dgm:pt>
    <dgm:pt modelId="{E2F11BC2-5506-404F-97C9-A45ED81BA0BC}" type="pres">
      <dgm:prSet presAssocID="{83A5C3DE-46B0-481F-AB3E-31AC63D87D52}" presName="spaceRect" presStyleCnt="0"/>
      <dgm:spPr/>
    </dgm:pt>
    <dgm:pt modelId="{325CC36C-FDEE-407C-A44E-58A21EE9C702}" type="pres">
      <dgm:prSet presAssocID="{83A5C3DE-46B0-481F-AB3E-31AC63D87D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0D83E0B-EC04-47F6-BCAB-7C7355C2F16C}" type="presOf" srcId="{83A5C3DE-46B0-481F-AB3E-31AC63D87D52}" destId="{325CC36C-FDEE-407C-A44E-58A21EE9C702}" srcOrd="0" destOrd="0" presId="urn:microsoft.com/office/officeart/2018/2/layout/IconLabelList"/>
    <dgm:cxn modelId="{5192236C-6AA1-4C7E-8F98-0707E2D956F1}" type="presOf" srcId="{73ED4F9B-5160-4B22-A259-D41034AB4247}" destId="{98D68892-A5BF-47F8-81CB-A0F26E8B1738}" srcOrd="0" destOrd="0" presId="urn:microsoft.com/office/officeart/2018/2/layout/IconLabelList"/>
    <dgm:cxn modelId="{2440FD93-059A-43AA-9CCF-22D6902C2CA5}" srcId="{CFD82E23-E17F-4483-BA6D-A93406872E8A}" destId="{73ED4F9B-5160-4B22-A259-D41034AB4247}" srcOrd="1" destOrd="0" parTransId="{BA4498C0-795A-4496-B6D3-D8EBEA151666}" sibTransId="{132A1FDE-0027-45BD-8BAA-565725B0EDA1}"/>
    <dgm:cxn modelId="{8CC29A9B-3C55-4C9A-A8AA-EBDA9DF925F6}" type="presOf" srcId="{CFD82E23-E17F-4483-BA6D-A93406872E8A}" destId="{CFC3B6DE-32BE-4503-A73C-205C53F62923}" srcOrd="0" destOrd="0" presId="urn:microsoft.com/office/officeart/2018/2/layout/IconLabelList"/>
    <dgm:cxn modelId="{BE4C7DA2-BBD7-49A5-9B41-855CEF75CEB8}" type="presOf" srcId="{5DCE9780-BDEF-450C-B8F1-22FE6DFF7262}" destId="{52C5B8C0-F4D4-4DD1-96B4-8BD72EA3BBE1}" srcOrd="0" destOrd="0" presId="urn:microsoft.com/office/officeart/2018/2/layout/IconLabelList"/>
    <dgm:cxn modelId="{8451C9C6-A84D-4DC0-9C53-68AF41DC56A5}" srcId="{CFD82E23-E17F-4483-BA6D-A93406872E8A}" destId="{5DCE9780-BDEF-450C-B8F1-22FE6DFF7262}" srcOrd="0" destOrd="0" parTransId="{D0908DD8-EAB0-4B67-8A2E-A139E3D92C59}" sibTransId="{E372625D-AFB1-459A-A6E7-80EB01059297}"/>
    <dgm:cxn modelId="{B7A65EEA-7B84-4E69-9AE2-CC65D55DDA0F}" srcId="{CFD82E23-E17F-4483-BA6D-A93406872E8A}" destId="{83A5C3DE-46B0-481F-AB3E-31AC63D87D52}" srcOrd="2" destOrd="0" parTransId="{FBEAB4FC-4372-4107-B386-15E3F2AB1AA0}" sibTransId="{5117189A-BFD6-49FB-8D5C-E1AEC253BC0A}"/>
    <dgm:cxn modelId="{DE07A941-1142-464B-A495-BDC5EE66D85E}" type="presParOf" srcId="{CFC3B6DE-32BE-4503-A73C-205C53F62923}" destId="{BBB599AF-3E6F-4F81-A458-58BFF4DCB44F}" srcOrd="0" destOrd="0" presId="urn:microsoft.com/office/officeart/2018/2/layout/IconLabelList"/>
    <dgm:cxn modelId="{E47DA9CA-F02E-40B3-A43B-DBBF7FCAE6B6}" type="presParOf" srcId="{BBB599AF-3E6F-4F81-A458-58BFF4DCB44F}" destId="{BC49835C-ECF9-4682-B710-20F13ED42F23}" srcOrd="0" destOrd="0" presId="urn:microsoft.com/office/officeart/2018/2/layout/IconLabelList"/>
    <dgm:cxn modelId="{1D618549-E237-41B6-8BB6-CC1CCD224A3E}" type="presParOf" srcId="{BBB599AF-3E6F-4F81-A458-58BFF4DCB44F}" destId="{81814EBC-292F-40A6-861D-6E1767363AD8}" srcOrd="1" destOrd="0" presId="urn:microsoft.com/office/officeart/2018/2/layout/IconLabelList"/>
    <dgm:cxn modelId="{CC993156-367B-4A04-AB35-B7493DC0D9AA}" type="presParOf" srcId="{BBB599AF-3E6F-4F81-A458-58BFF4DCB44F}" destId="{52C5B8C0-F4D4-4DD1-96B4-8BD72EA3BBE1}" srcOrd="2" destOrd="0" presId="urn:microsoft.com/office/officeart/2018/2/layout/IconLabelList"/>
    <dgm:cxn modelId="{22E77547-C494-4811-950B-C267A21DDB4B}" type="presParOf" srcId="{CFC3B6DE-32BE-4503-A73C-205C53F62923}" destId="{CF48B65C-A8C4-4595-A39A-E5D4CCF77247}" srcOrd="1" destOrd="0" presId="urn:microsoft.com/office/officeart/2018/2/layout/IconLabelList"/>
    <dgm:cxn modelId="{C6F23967-D8BF-40CC-A85C-E82FB01BE265}" type="presParOf" srcId="{CFC3B6DE-32BE-4503-A73C-205C53F62923}" destId="{EADB9E88-1F1E-48D7-9AEE-951BB59DB5CA}" srcOrd="2" destOrd="0" presId="urn:microsoft.com/office/officeart/2018/2/layout/IconLabelList"/>
    <dgm:cxn modelId="{C89E1714-ED95-4183-910E-6FAB24479F6B}" type="presParOf" srcId="{EADB9E88-1F1E-48D7-9AEE-951BB59DB5CA}" destId="{EBCB3090-235C-4049-B6A0-05BE4DE348DE}" srcOrd="0" destOrd="0" presId="urn:microsoft.com/office/officeart/2018/2/layout/IconLabelList"/>
    <dgm:cxn modelId="{DCB39B3D-78AF-44F6-8E9D-C79EE8F50F86}" type="presParOf" srcId="{EADB9E88-1F1E-48D7-9AEE-951BB59DB5CA}" destId="{49D6FFDB-6C2E-492F-BC6D-906C771E90AB}" srcOrd="1" destOrd="0" presId="urn:microsoft.com/office/officeart/2018/2/layout/IconLabelList"/>
    <dgm:cxn modelId="{3471AFF0-2383-4549-A242-A43DBE259F2F}" type="presParOf" srcId="{EADB9E88-1F1E-48D7-9AEE-951BB59DB5CA}" destId="{98D68892-A5BF-47F8-81CB-A0F26E8B1738}" srcOrd="2" destOrd="0" presId="urn:microsoft.com/office/officeart/2018/2/layout/IconLabelList"/>
    <dgm:cxn modelId="{2585C793-1C42-44AB-882D-8FABF7D08433}" type="presParOf" srcId="{CFC3B6DE-32BE-4503-A73C-205C53F62923}" destId="{428EB974-53F2-4DC7-9E94-1ED57A5D7DB4}" srcOrd="3" destOrd="0" presId="urn:microsoft.com/office/officeart/2018/2/layout/IconLabelList"/>
    <dgm:cxn modelId="{45DBCD9F-BB9A-47EA-8AB8-4DF4E0B362C3}" type="presParOf" srcId="{CFC3B6DE-32BE-4503-A73C-205C53F62923}" destId="{3FE50403-6E74-46E2-89D9-EC74D299508E}" srcOrd="4" destOrd="0" presId="urn:microsoft.com/office/officeart/2018/2/layout/IconLabelList"/>
    <dgm:cxn modelId="{DF4B419E-F62D-472E-976B-1D0374FD3179}" type="presParOf" srcId="{3FE50403-6E74-46E2-89D9-EC74D299508E}" destId="{FBEBC073-735C-46B9-BF19-F197A478B5E3}" srcOrd="0" destOrd="0" presId="urn:microsoft.com/office/officeart/2018/2/layout/IconLabelList"/>
    <dgm:cxn modelId="{173C9572-3ECC-40FD-86DF-37C60A580362}" type="presParOf" srcId="{3FE50403-6E74-46E2-89D9-EC74D299508E}" destId="{E2F11BC2-5506-404F-97C9-A45ED81BA0BC}" srcOrd="1" destOrd="0" presId="urn:microsoft.com/office/officeart/2018/2/layout/IconLabelList"/>
    <dgm:cxn modelId="{252F3A7D-8408-465B-80B4-DED2E2C5C867}" type="presParOf" srcId="{3FE50403-6E74-46E2-89D9-EC74D299508E}" destId="{325CC36C-FDEE-407C-A44E-58A21EE9C70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507F14-7EEC-43A2-BD88-A370EE6B97D9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D3ED6750-9D64-458F-9293-591615FD96EC}">
      <dgm:prSet/>
      <dgm:spPr/>
      <dgm:t>
        <a:bodyPr/>
        <a:lstStyle/>
        <a:p>
          <a:r>
            <a:rPr lang="en-US" b="0" i="0" baseline="0" dirty="0"/>
            <a:t>The platform simplifies healthcare for patients and providers.</a:t>
          </a:r>
          <a:endParaRPr lang="en-US" dirty="0"/>
        </a:p>
      </dgm:t>
    </dgm:pt>
    <dgm:pt modelId="{76640BAB-3539-442F-90AC-557C8905E15A}" type="parTrans" cxnId="{6F8392B5-8422-4FA9-9CD6-B20F138AAB83}">
      <dgm:prSet/>
      <dgm:spPr/>
      <dgm:t>
        <a:bodyPr/>
        <a:lstStyle/>
        <a:p>
          <a:endParaRPr lang="en-US"/>
        </a:p>
      </dgm:t>
    </dgm:pt>
    <dgm:pt modelId="{381D76E8-C5FD-4DF0-82ED-E7A718A5BA9D}" type="sibTrans" cxnId="{6F8392B5-8422-4FA9-9CD6-B20F138AAB83}">
      <dgm:prSet/>
      <dgm:spPr/>
      <dgm:t>
        <a:bodyPr/>
        <a:lstStyle/>
        <a:p>
          <a:endParaRPr lang="en-US"/>
        </a:p>
      </dgm:t>
    </dgm:pt>
    <dgm:pt modelId="{487CE521-5310-47EE-B066-EB61D66652E0}">
      <dgm:prSet/>
      <dgm:spPr/>
      <dgm:t>
        <a:bodyPr/>
        <a:lstStyle/>
        <a:p>
          <a:r>
            <a:rPr lang="en-US" b="0" i="0" baseline="0"/>
            <a:t>It ensures better health outcomes and easier communication.</a:t>
          </a:r>
          <a:endParaRPr lang="en-US"/>
        </a:p>
      </dgm:t>
    </dgm:pt>
    <dgm:pt modelId="{E92FCF8D-B4D9-4EEA-BD61-33E4D03E8A33}" type="parTrans" cxnId="{245F9278-48FA-4614-BCF1-16B2B9E82F80}">
      <dgm:prSet/>
      <dgm:spPr/>
      <dgm:t>
        <a:bodyPr/>
        <a:lstStyle/>
        <a:p>
          <a:endParaRPr lang="en-US"/>
        </a:p>
      </dgm:t>
    </dgm:pt>
    <dgm:pt modelId="{9CF822C2-6FB7-44E4-B542-7910EE6D824A}" type="sibTrans" cxnId="{245F9278-48FA-4614-BCF1-16B2B9E82F80}">
      <dgm:prSet/>
      <dgm:spPr/>
      <dgm:t>
        <a:bodyPr/>
        <a:lstStyle/>
        <a:p>
          <a:endParaRPr lang="en-US"/>
        </a:p>
      </dgm:t>
    </dgm:pt>
    <dgm:pt modelId="{B2C21E98-6A46-4F45-81AC-789979255FF1}">
      <dgm:prSet/>
      <dgm:spPr/>
      <dgm:t>
        <a:bodyPr/>
        <a:lstStyle/>
        <a:p>
          <a:r>
            <a:rPr lang="en-US" b="0" i="0" baseline="0" dirty="0"/>
            <a:t>Extra features could help patients . </a:t>
          </a:r>
          <a:endParaRPr lang="en-US" dirty="0"/>
        </a:p>
      </dgm:t>
    </dgm:pt>
    <dgm:pt modelId="{16722E4D-45A7-4253-AA65-EB8D7D910CB8}" type="parTrans" cxnId="{3B8A2BEF-514E-4E6F-AC42-289E8FAF501E}">
      <dgm:prSet/>
      <dgm:spPr/>
      <dgm:t>
        <a:bodyPr/>
        <a:lstStyle/>
        <a:p>
          <a:endParaRPr lang="en-US"/>
        </a:p>
      </dgm:t>
    </dgm:pt>
    <dgm:pt modelId="{0B75C621-99F5-4358-946B-67F33E5B7C84}" type="sibTrans" cxnId="{3B8A2BEF-514E-4E6F-AC42-289E8FAF501E}">
      <dgm:prSet/>
      <dgm:spPr/>
      <dgm:t>
        <a:bodyPr/>
        <a:lstStyle/>
        <a:p>
          <a:endParaRPr lang="en-US"/>
        </a:p>
      </dgm:t>
    </dgm:pt>
    <dgm:pt modelId="{FA042531-71A8-4144-A6F5-6AAAB0DB917D}" type="pres">
      <dgm:prSet presAssocID="{85507F14-7EEC-43A2-BD88-A370EE6B97D9}" presName="root" presStyleCnt="0">
        <dgm:presLayoutVars>
          <dgm:dir/>
          <dgm:resizeHandles val="exact"/>
        </dgm:presLayoutVars>
      </dgm:prSet>
      <dgm:spPr/>
    </dgm:pt>
    <dgm:pt modelId="{67A85D2B-7126-41ED-9B89-AC42E7F08622}" type="pres">
      <dgm:prSet presAssocID="{D3ED6750-9D64-458F-9293-591615FD96EC}" presName="compNode" presStyleCnt="0"/>
      <dgm:spPr/>
    </dgm:pt>
    <dgm:pt modelId="{CB50B5F4-D3F4-4283-8CBB-D79A3572274A}" type="pres">
      <dgm:prSet presAssocID="{D3ED6750-9D64-458F-9293-591615FD96E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85A30674-17E2-4A5F-8059-F771B4B583BC}" type="pres">
      <dgm:prSet presAssocID="{D3ED6750-9D64-458F-9293-591615FD96EC}" presName="spaceRect" presStyleCnt="0"/>
      <dgm:spPr/>
    </dgm:pt>
    <dgm:pt modelId="{495EB001-550C-40A3-9D4E-90987E4BC817}" type="pres">
      <dgm:prSet presAssocID="{D3ED6750-9D64-458F-9293-591615FD96EC}" presName="textRect" presStyleLbl="revTx" presStyleIdx="0" presStyleCnt="3">
        <dgm:presLayoutVars>
          <dgm:chMax val="1"/>
          <dgm:chPref val="1"/>
        </dgm:presLayoutVars>
      </dgm:prSet>
      <dgm:spPr/>
    </dgm:pt>
    <dgm:pt modelId="{A1C4D53B-C26A-4041-9815-32A5221AF95E}" type="pres">
      <dgm:prSet presAssocID="{381D76E8-C5FD-4DF0-82ED-E7A718A5BA9D}" presName="sibTrans" presStyleCnt="0"/>
      <dgm:spPr/>
    </dgm:pt>
    <dgm:pt modelId="{A97053D4-965B-4D7D-B5B9-22837CD6D4B8}" type="pres">
      <dgm:prSet presAssocID="{487CE521-5310-47EE-B066-EB61D66652E0}" presName="compNode" presStyleCnt="0"/>
      <dgm:spPr/>
    </dgm:pt>
    <dgm:pt modelId="{521D460E-7F3B-452F-86CE-F1B98BDF2953}" type="pres">
      <dgm:prSet presAssocID="{487CE521-5310-47EE-B066-EB61D66652E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0594FA8E-2880-4CDC-A526-61956057E6E5}" type="pres">
      <dgm:prSet presAssocID="{487CE521-5310-47EE-B066-EB61D66652E0}" presName="spaceRect" presStyleCnt="0"/>
      <dgm:spPr/>
    </dgm:pt>
    <dgm:pt modelId="{D3D07D4B-47A0-4C8F-95B4-8E45C6AB19C9}" type="pres">
      <dgm:prSet presAssocID="{487CE521-5310-47EE-B066-EB61D66652E0}" presName="textRect" presStyleLbl="revTx" presStyleIdx="1" presStyleCnt="3">
        <dgm:presLayoutVars>
          <dgm:chMax val="1"/>
          <dgm:chPref val="1"/>
        </dgm:presLayoutVars>
      </dgm:prSet>
      <dgm:spPr/>
    </dgm:pt>
    <dgm:pt modelId="{78CAB1FB-522F-42D9-A650-079B765065EB}" type="pres">
      <dgm:prSet presAssocID="{9CF822C2-6FB7-44E4-B542-7910EE6D824A}" presName="sibTrans" presStyleCnt="0"/>
      <dgm:spPr/>
    </dgm:pt>
    <dgm:pt modelId="{0D9C21AC-015F-45E9-A961-4A6681ACB96F}" type="pres">
      <dgm:prSet presAssocID="{B2C21E98-6A46-4F45-81AC-789979255FF1}" presName="compNode" presStyleCnt="0"/>
      <dgm:spPr/>
    </dgm:pt>
    <dgm:pt modelId="{C5E26176-9171-453C-8E9A-282F01B2CDB5}" type="pres">
      <dgm:prSet presAssocID="{B2C21E98-6A46-4F45-81AC-789979255FF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E2B7F90-0D73-491E-87A8-78F8B49C0D8F}" type="pres">
      <dgm:prSet presAssocID="{B2C21E98-6A46-4F45-81AC-789979255FF1}" presName="spaceRect" presStyleCnt="0"/>
      <dgm:spPr/>
    </dgm:pt>
    <dgm:pt modelId="{DED9C8F6-C2E8-4958-9FDA-37BE8F3574EA}" type="pres">
      <dgm:prSet presAssocID="{B2C21E98-6A46-4F45-81AC-789979255FF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45F9278-48FA-4614-BCF1-16B2B9E82F80}" srcId="{85507F14-7EEC-43A2-BD88-A370EE6B97D9}" destId="{487CE521-5310-47EE-B066-EB61D66652E0}" srcOrd="1" destOrd="0" parTransId="{E92FCF8D-B4D9-4EEA-BD61-33E4D03E8A33}" sibTransId="{9CF822C2-6FB7-44E4-B542-7910EE6D824A}"/>
    <dgm:cxn modelId="{A3F5E084-DAA2-4778-83E5-6B9915E7D33C}" type="presOf" srcId="{487CE521-5310-47EE-B066-EB61D66652E0}" destId="{D3D07D4B-47A0-4C8F-95B4-8E45C6AB19C9}" srcOrd="0" destOrd="0" presId="urn:microsoft.com/office/officeart/2018/2/layout/IconLabelList"/>
    <dgm:cxn modelId="{6F8392B5-8422-4FA9-9CD6-B20F138AAB83}" srcId="{85507F14-7EEC-43A2-BD88-A370EE6B97D9}" destId="{D3ED6750-9D64-458F-9293-591615FD96EC}" srcOrd="0" destOrd="0" parTransId="{76640BAB-3539-442F-90AC-557C8905E15A}" sibTransId="{381D76E8-C5FD-4DF0-82ED-E7A718A5BA9D}"/>
    <dgm:cxn modelId="{EF568BEB-5E10-4E76-BE20-B53DB46BE672}" type="presOf" srcId="{D3ED6750-9D64-458F-9293-591615FD96EC}" destId="{495EB001-550C-40A3-9D4E-90987E4BC817}" srcOrd="0" destOrd="0" presId="urn:microsoft.com/office/officeart/2018/2/layout/IconLabelList"/>
    <dgm:cxn modelId="{3B8A2BEF-514E-4E6F-AC42-289E8FAF501E}" srcId="{85507F14-7EEC-43A2-BD88-A370EE6B97D9}" destId="{B2C21E98-6A46-4F45-81AC-789979255FF1}" srcOrd="2" destOrd="0" parTransId="{16722E4D-45A7-4253-AA65-EB8D7D910CB8}" sibTransId="{0B75C621-99F5-4358-946B-67F33E5B7C84}"/>
    <dgm:cxn modelId="{6E42E3F0-5416-4099-B9A5-D6CEAA3B4ABD}" type="presOf" srcId="{85507F14-7EEC-43A2-BD88-A370EE6B97D9}" destId="{FA042531-71A8-4144-A6F5-6AAAB0DB917D}" srcOrd="0" destOrd="0" presId="urn:microsoft.com/office/officeart/2018/2/layout/IconLabelList"/>
    <dgm:cxn modelId="{439D53F5-9772-4C85-A337-359CCD327930}" type="presOf" srcId="{B2C21E98-6A46-4F45-81AC-789979255FF1}" destId="{DED9C8F6-C2E8-4958-9FDA-37BE8F3574EA}" srcOrd="0" destOrd="0" presId="urn:microsoft.com/office/officeart/2018/2/layout/IconLabelList"/>
    <dgm:cxn modelId="{3303017D-E301-4E23-9394-04D120F8750C}" type="presParOf" srcId="{FA042531-71A8-4144-A6F5-6AAAB0DB917D}" destId="{67A85D2B-7126-41ED-9B89-AC42E7F08622}" srcOrd="0" destOrd="0" presId="urn:microsoft.com/office/officeart/2018/2/layout/IconLabelList"/>
    <dgm:cxn modelId="{7C9BA84F-FA17-41A1-8D63-0FE3BD70AD3A}" type="presParOf" srcId="{67A85D2B-7126-41ED-9B89-AC42E7F08622}" destId="{CB50B5F4-D3F4-4283-8CBB-D79A3572274A}" srcOrd="0" destOrd="0" presId="urn:microsoft.com/office/officeart/2018/2/layout/IconLabelList"/>
    <dgm:cxn modelId="{7214EB01-CE46-4733-B4D2-E5ABDFD05146}" type="presParOf" srcId="{67A85D2B-7126-41ED-9B89-AC42E7F08622}" destId="{85A30674-17E2-4A5F-8059-F771B4B583BC}" srcOrd="1" destOrd="0" presId="urn:microsoft.com/office/officeart/2018/2/layout/IconLabelList"/>
    <dgm:cxn modelId="{849777EC-6C66-409B-BC07-472A63108094}" type="presParOf" srcId="{67A85D2B-7126-41ED-9B89-AC42E7F08622}" destId="{495EB001-550C-40A3-9D4E-90987E4BC817}" srcOrd="2" destOrd="0" presId="urn:microsoft.com/office/officeart/2018/2/layout/IconLabelList"/>
    <dgm:cxn modelId="{CBA14E7E-4A04-4B6D-B275-DD048F317176}" type="presParOf" srcId="{FA042531-71A8-4144-A6F5-6AAAB0DB917D}" destId="{A1C4D53B-C26A-4041-9815-32A5221AF95E}" srcOrd="1" destOrd="0" presId="urn:microsoft.com/office/officeart/2018/2/layout/IconLabelList"/>
    <dgm:cxn modelId="{5DC48FDB-2677-4E05-87AF-E9F6F9B3143F}" type="presParOf" srcId="{FA042531-71A8-4144-A6F5-6AAAB0DB917D}" destId="{A97053D4-965B-4D7D-B5B9-22837CD6D4B8}" srcOrd="2" destOrd="0" presId="urn:microsoft.com/office/officeart/2018/2/layout/IconLabelList"/>
    <dgm:cxn modelId="{F8DF0FDD-32D8-4013-990E-E8010090E583}" type="presParOf" srcId="{A97053D4-965B-4D7D-B5B9-22837CD6D4B8}" destId="{521D460E-7F3B-452F-86CE-F1B98BDF2953}" srcOrd="0" destOrd="0" presId="urn:microsoft.com/office/officeart/2018/2/layout/IconLabelList"/>
    <dgm:cxn modelId="{032F6D80-C188-4A81-8749-1A97603E3B9A}" type="presParOf" srcId="{A97053D4-965B-4D7D-B5B9-22837CD6D4B8}" destId="{0594FA8E-2880-4CDC-A526-61956057E6E5}" srcOrd="1" destOrd="0" presId="urn:microsoft.com/office/officeart/2018/2/layout/IconLabelList"/>
    <dgm:cxn modelId="{B5A68C9C-5981-4D45-AFBA-BC877B38B9D0}" type="presParOf" srcId="{A97053D4-965B-4D7D-B5B9-22837CD6D4B8}" destId="{D3D07D4B-47A0-4C8F-95B4-8E45C6AB19C9}" srcOrd="2" destOrd="0" presId="urn:microsoft.com/office/officeart/2018/2/layout/IconLabelList"/>
    <dgm:cxn modelId="{E2DD6DBB-4018-4245-AB8B-561C03C46180}" type="presParOf" srcId="{FA042531-71A8-4144-A6F5-6AAAB0DB917D}" destId="{78CAB1FB-522F-42D9-A650-079B765065EB}" srcOrd="3" destOrd="0" presId="urn:microsoft.com/office/officeart/2018/2/layout/IconLabelList"/>
    <dgm:cxn modelId="{674B32D9-27FF-4545-BD6B-8702AB263C05}" type="presParOf" srcId="{FA042531-71A8-4144-A6F5-6AAAB0DB917D}" destId="{0D9C21AC-015F-45E9-A961-4A6681ACB96F}" srcOrd="4" destOrd="0" presId="urn:microsoft.com/office/officeart/2018/2/layout/IconLabelList"/>
    <dgm:cxn modelId="{4AE2AF2E-077E-4611-BFC8-EA9F31225249}" type="presParOf" srcId="{0D9C21AC-015F-45E9-A961-4A6681ACB96F}" destId="{C5E26176-9171-453C-8E9A-282F01B2CDB5}" srcOrd="0" destOrd="0" presId="urn:microsoft.com/office/officeart/2018/2/layout/IconLabelList"/>
    <dgm:cxn modelId="{C06856A5-E231-41CB-96D5-CCA7D98E6467}" type="presParOf" srcId="{0D9C21AC-015F-45E9-A961-4A6681ACB96F}" destId="{9E2B7F90-0D73-491E-87A8-78F8B49C0D8F}" srcOrd="1" destOrd="0" presId="urn:microsoft.com/office/officeart/2018/2/layout/IconLabelList"/>
    <dgm:cxn modelId="{A77F6574-F4EE-4CAC-878F-8E6388FA0EB9}" type="presParOf" srcId="{0D9C21AC-015F-45E9-A961-4A6681ACB96F}" destId="{DED9C8F6-C2E8-4958-9FDA-37BE8F3574E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9835C-ECF9-4682-B710-20F13ED42F23}">
      <dsp:nvSpPr>
        <dsp:cNvPr id="0" name=""/>
        <dsp:cNvSpPr/>
      </dsp:nvSpPr>
      <dsp:spPr>
        <a:xfrm>
          <a:off x="738477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C5B8C0-F4D4-4DD1-96B4-8BD72EA3BBE1}">
      <dsp:nvSpPr>
        <dsp:cNvPr id="0" name=""/>
        <dsp:cNvSpPr/>
      </dsp:nvSpPr>
      <dsp:spPr>
        <a:xfrm>
          <a:off x="78583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AI-powered chatbot for answering health-related queries and medication guidance.</a:t>
          </a:r>
        </a:p>
      </dsp:txBody>
      <dsp:txXfrm>
        <a:off x="78583" y="2435142"/>
        <a:ext cx="2399612" cy="720000"/>
      </dsp:txXfrm>
    </dsp:sp>
    <dsp:sp modelId="{EBCB3090-235C-4049-B6A0-05BE4DE348DE}">
      <dsp:nvSpPr>
        <dsp:cNvPr id="0" name=""/>
        <dsp:cNvSpPr/>
      </dsp:nvSpPr>
      <dsp:spPr>
        <a:xfrm>
          <a:off x="3558022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68892-A5BF-47F8-81CB-A0F26E8B1738}">
      <dsp:nvSpPr>
        <dsp:cNvPr id="0" name=""/>
        <dsp:cNvSpPr/>
      </dsp:nvSpPr>
      <dsp:spPr>
        <a:xfrm>
          <a:off x="2898129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Video consultations with healthcare providers for remote access.</a:t>
          </a:r>
        </a:p>
      </dsp:txBody>
      <dsp:txXfrm>
        <a:off x="2898129" y="2435142"/>
        <a:ext cx="2399612" cy="720000"/>
      </dsp:txXfrm>
    </dsp:sp>
    <dsp:sp modelId="{FBEBC073-735C-46B9-BF19-F197A478B5E3}">
      <dsp:nvSpPr>
        <dsp:cNvPr id="0" name=""/>
        <dsp:cNvSpPr/>
      </dsp:nvSpPr>
      <dsp:spPr>
        <a:xfrm>
          <a:off x="6377567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5CC36C-FDEE-407C-A44E-58A21EE9C702}">
      <dsp:nvSpPr>
        <dsp:cNvPr id="0" name=""/>
        <dsp:cNvSpPr/>
      </dsp:nvSpPr>
      <dsp:spPr>
        <a:xfrm>
          <a:off x="5717674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Rewards and badges for consistent medication adherence and completing health goals.</a:t>
          </a:r>
        </a:p>
      </dsp:txBody>
      <dsp:txXfrm>
        <a:off x="5717674" y="2435142"/>
        <a:ext cx="239961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50B5F4-D3F4-4283-8CBB-D79A3572274A}">
      <dsp:nvSpPr>
        <dsp:cNvPr id="0" name=""/>
        <dsp:cNvSpPr/>
      </dsp:nvSpPr>
      <dsp:spPr>
        <a:xfrm>
          <a:off x="738477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EB001-550C-40A3-9D4E-90987E4BC817}">
      <dsp:nvSpPr>
        <dsp:cNvPr id="0" name=""/>
        <dsp:cNvSpPr/>
      </dsp:nvSpPr>
      <dsp:spPr>
        <a:xfrm>
          <a:off x="78583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/>
            <a:t>The platform simplifies healthcare for patients and providers.</a:t>
          </a:r>
          <a:endParaRPr lang="en-US" sz="1700" kern="1200" dirty="0"/>
        </a:p>
      </dsp:txBody>
      <dsp:txXfrm>
        <a:off x="78583" y="2435142"/>
        <a:ext cx="2399612" cy="720000"/>
      </dsp:txXfrm>
    </dsp:sp>
    <dsp:sp modelId="{521D460E-7F3B-452F-86CE-F1B98BDF2953}">
      <dsp:nvSpPr>
        <dsp:cNvPr id="0" name=""/>
        <dsp:cNvSpPr/>
      </dsp:nvSpPr>
      <dsp:spPr>
        <a:xfrm>
          <a:off x="3558022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D07D4B-47A0-4C8F-95B4-8E45C6AB19C9}">
      <dsp:nvSpPr>
        <dsp:cNvPr id="0" name=""/>
        <dsp:cNvSpPr/>
      </dsp:nvSpPr>
      <dsp:spPr>
        <a:xfrm>
          <a:off x="2898129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It ensures better health outcomes and easier communication.</a:t>
          </a:r>
          <a:endParaRPr lang="en-US" sz="1700" kern="1200"/>
        </a:p>
      </dsp:txBody>
      <dsp:txXfrm>
        <a:off x="2898129" y="2435142"/>
        <a:ext cx="2399612" cy="720000"/>
      </dsp:txXfrm>
    </dsp:sp>
    <dsp:sp modelId="{C5E26176-9171-453C-8E9A-282F01B2CDB5}">
      <dsp:nvSpPr>
        <dsp:cNvPr id="0" name=""/>
        <dsp:cNvSpPr/>
      </dsp:nvSpPr>
      <dsp:spPr>
        <a:xfrm>
          <a:off x="6377567" y="1037662"/>
          <a:ext cx="1079825" cy="10798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D9C8F6-C2E8-4958-9FDA-37BE8F3574EA}">
      <dsp:nvSpPr>
        <dsp:cNvPr id="0" name=""/>
        <dsp:cNvSpPr/>
      </dsp:nvSpPr>
      <dsp:spPr>
        <a:xfrm>
          <a:off x="5717674" y="2435142"/>
          <a:ext cx="23996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/>
            <a:t>Extra features could help patients . </a:t>
          </a:r>
          <a:endParaRPr lang="en-US" sz="1700" kern="1200" dirty="0"/>
        </a:p>
      </dsp:txBody>
      <dsp:txXfrm>
        <a:off x="5717674" y="2435142"/>
        <a:ext cx="239961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60B54-EA2D-4800-A3AD-9CACA6B52D86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C2433-CCC2-4074-A665-F4EB12F32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46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6118" y="735106"/>
            <a:ext cx="7540322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200" dirty="0">
                <a:solidFill>
                  <a:srgbClr val="FFFFFF"/>
                </a:solidFill>
              </a:rPr>
              <a:t>Real-time integrated Healthcare Management Platform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3011" y="4870824"/>
            <a:ext cx="7504463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sz="3000" dirty="0"/>
              <a:t>Transforming Healthcare Through Technology</a:t>
            </a:r>
          </a:p>
          <a:p>
            <a:pPr algn="l"/>
            <a:r>
              <a:rPr lang="en-US" sz="3000" dirty="0"/>
              <a:t>Presented by: Seif Mansour (23012749)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3"/>
    </mc:Choice>
    <mc:Fallback>
      <p:transition spd="slow" advTm="15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Medication non-adherence affects over 50% of chronic patients, leading to poor health outcomes and increased costs.</a:t>
            </a:r>
          </a:p>
          <a:p>
            <a:r>
              <a:rPr lang="en-US" sz="1700" dirty="0"/>
              <a:t>Fragmented systems and lack of real-time communication hinder efficient healthcare delivery.</a:t>
            </a:r>
          </a:p>
          <a:p>
            <a:r>
              <a:rPr lang="en-US" sz="1700" dirty="0"/>
              <a:t>Patients face challenges managing medications, appointments, and health records.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74"/>
    </mc:Choice>
    <mc:Fallback>
      <p:transition spd="slow" advTm="287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Key Features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297936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Medication Tracking: Schedule reminders and monitor progress.</a:t>
            </a:r>
          </a:p>
          <a:p>
            <a:r>
              <a:rPr lang="en-US" sz="1700" dirty="0"/>
              <a:t>Appointment Scheduling: Book, modify, or cancel seamlessly.</a:t>
            </a:r>
          </a:p>
          <a:p>
            <a:r>
              <a:rPr lang="en-US" sz="1700" dirty="0"/>
              <a:t>Real-time Chat: Communicate directly with healthcare providers.</a:t>
            </a:r>
          </a:p>
          <a:p>
            <a:r>
              <a:rPr lang="en-US" sz="1700" dirty="0"/>
              <a:t>Data Sharing: Securely share health records.</a:t>
            </a:r>
          </a:p>
          <a:p>
            <a:r>
              <a:rPr lang="en-US" sz="1700" dirty="0"/>
              <a:t>Reports saving: Having all previous reports and analytics</a:t>
            </a:r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2976FD8B-2D03-CFEF-FE28-33D9642AB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43"/>
    </mc:Choice>
    <mc:Fallback>
      <p:transition spd="slow" advTm="20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Tools and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Front-end: React.js</a:t>
            </a:r>
          </a:p>
          <a:p>
            <a:r>
              <a:rPr lang="en-US" sz="1700" dirty="0"/>
              <a:t>Back-end: Django (Python-based)</a:t>
            </a:r>
          </a:p>
          <a:p>
            <a:r>
              <a:rPr lang="en-US" sz="1700" dirty="0"/>
              <a:t>Database: MongoDB </a:t>
            </a:r>
          </a:p>
          <a:p>
            <a:r>
              <a:rPr lang="en-US" sz="1700" dirty="0"/>
              <a:t>Design Tools: Figma for UI/UX</a:t>
            </a:r>
          </a:p>
          <a:p>
            <a:r>
              <a:rPr lang="en-US" sz="1700" dirty="0"/>
              <a:t>Testing: Postman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1336C95-01CA-1D65-7A7B-4FBFC3C923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79"/>
    </mc:Choice>
    <mc:Fallback>
      <p:transition spd="slow" advTm="26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Workflow Overview</a:t>
            </a:r>
          </a:p>
        </p:txBody>
      </p:sp>
      <p:pic>
        <p:nvPicPr>
          <p:cNvPr id="4" name="Picture 3" descr="A diagram of a login sign-up&#10;&#10;Description automatically generated">
            <a:extLst>
              <a:ext uri="{FF2B5EF4-FFF2-40B4-BE49-F238E27FC236}">
                <a16:creationId xmlns:a16="http://schemas.microsoft.com/office/drawing/2014/main" id="{3B8B82C0-49BD-7AEC-8C46-5F0586F391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57" y="1966293"/>
            <a:ext cx="7239284" cy="4452160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AC9BDC92-AC8D-DD9E-1934-3F572E9EA8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58"/>
    </mc:Choice>
    <mc:Fallback>
      <p:transition spd="slow" advTm="14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79B124-1698-CB85-2FE1-673D6139C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Initial dashboard sample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69E99-9996-9A5B-2892-7B8500D95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68" y="2387045"/>
            <a:ext cx="8495662" cy="3610655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064896FA-8B89-5469-E062-E87E3DCBB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1669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26"/>
    </mc:Choice>
    <mc:Fallback>
      <p:transition spd="slow" advTm="40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Extra features ideas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C9ADD48-1B30-CBBD-C9C6-8EA2BBABD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28503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8D05D01-09A0-C814-6358-F9D76797731A}"/>
              </a:ext>
            </a:extLst>
          </p:cNvPr>
          <p:cNvSpPr txBox="1"/>
          <p:nvPr/>
        </p:nvSpPr>
        <p:spPr>
          <a:xfrm>
            <a:off x="3326434" y="2415209"/>
            <a:ext cx="2509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Telemedicine Integration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87C07-668F-9C98-4263-C6FE362AF36C}"/>
              </a:ext>
            </a:extLst>
          </p:cNvPr>
          <p:cNvSpPr txBox="1"/>
          <p:nvPr/>
        </p:nvSpPr>
        <p:spPr>
          <a:xfrm>
            <a:off x="817349" y="2368352"/>
            <a:ext cx="1698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Assistant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23DC3D-67FB-8F79-85CF-DDDBD7F35346}"/>
              </a:ext>
            </a:extLst>
          </p:cNvPr>
          <p:cNvSpPr txBox="1"/>
          <p:nvPr/>
        </p:nvSpPr>
        <p:spPr>
          <a:xfrm>
            <a:off x="6653233" y="2381820"/>
            <a:ext cx="1591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 cap="all"/>
            </a:pPr>
            <a:r>
              <a:rPr lang="en-US" dirty="0"/>
              <a:t>Gamification</a:t>
            </a:r>
          </a:p>
        </p:txBody>
      </p:sp>
      <p:pic>
        <p:nvPicPr>
          <p:cNvPr id="56" name="Audio 55">
            <a:hlinkClick r:id="" action="ppaction://media"/>
            <a:extLst>
              <a:ext uri="{FF2B5EF4-FFF2-40B4-BE49-F238E27FC236}">
                <a16:creationId xmlns:a16="http://schemas.microsoft.com/office/drawing/2014/main" id="{775AB02D-9C1C-BAC4-9060-F352F9DCD9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02"/>
    </mc:Choice>
    <mc:Fallback>
      <p:transition spd="slow" advTm="28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41FD9C8-E503-B1E2-D486-4496EB7BDA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0356926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7CC460BD-B280-99F5-F8A4-9694BD61F4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70"/>
    </mc:Choice>
    <mc:Fallback>
      <p:transition spd="slow" advTm="26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207</Words>
  <Application>Microsoft Office PowerPoint</Application>
  <PresentationFormat>On-screen Show (4:3)</PresentationFormat>
  <Paragraphs>32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Office Theme</vt:lpstr>
      <vt:lpstr>Real-time integrated Healthcare Management Platform</vt:lpstr>
      <vt:lpstr>The Problem</vt:lpstr>
      <vt:lpstr>Key Features </vt:lpstr>
      <vt:lpstr>Tools and Technologies</vt:lpstr>
      <vt:lpstr>Workflow Overview</vt:lpstr>
      <vt:lpstr>Initial dashboard sample</vt:lpstr>
      <vt:lpstr>Extra features ideas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Seif Halim</dc:creator>
  <cp:keywords/>
  <dc:description>generated using python-pptx</dc:description>
  <cp:lastModifiedBy>ahmed amr</cp:lastModifiedBy>
  <cp:revision>8</cp:revision>
  <dcterms:created xsi:type="dcterms:W3CDTF">2013-01-27T09:14:16Z</dcterms:created>
  <dcterms:modified xsi:type="dcterms:W3CDTF">2025-01-25T07:56:56Z</dcterms:modified>
  <cp:category/>
</cp:coreProperties>
</file>

<file path=docProps/thumbnail.jpeg>
</file>